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FF"/>
    <a:srgbClr val="EFD88A"/>
    <a:srgbClr val="FDEBB4"/>
    <a:srgbClr val="FCF5E4"/>
    <a:srgbClr val="7BC143"/>
    <a:srgbClr val="E4F1F8"/>
    <a:srgbClr val="A1D4EF"/>
    <a:srgbClr val="FFE100"/>
    <a:srgbClr val="F6EB00"/>
    <a:srgbClr val="FF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61592" y="627622"/>
            <a:ext cx="1544012" cy="461665"/>
          </a:xfrm>
          <a:prstGeom prst="rect">
            <a:avLst/>
          </a:prstGeom>
          <a:noFill/>
          <a:effectLst>
            <a:outerShdw dist="12700" dir="132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A2FF"/>
                </a:solidFill>
              </a:rPr>
              <a:t>Ваше</a:t>
            </a:r>
            <a:r>
              <a:rPr lang="ru-RU" sz="2400" b="1" dirty="0" smtClean="0"/>
              <a:t> </a:t>
            </a:r>
            <a:r>
              <a:rPr lang="ru-RU" sz="2400" b="1" dirty="0"/>
              <a:t>И</a:t>
            </a:r>
            <a:r>
              <a:rPr lang="ru-RU" sz="2400" b="1" dirty="0" smtClean="0"/>
              <a:t>мя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540" y="972769"/>
            <a:ext cx="1172116" cy="261610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29</cp:revision>
  <dcterms:created xsi:type="dcterms:W3CDTF">2013-04-14T13:39:30Z</dcterms:created>
  <dcterms:modified xsi:type="dcterms:W3CDTF">2013-04-19T23:58:19Z</dcterms:modified>
</cp:coreProperties>
</file>